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337" r:id="rId6"/>
    <p:sldId id="282" r:id="rId7"/>
    <p:sldId id="283" r:id="rId8"/>
    <p:sldId id="285" r:id="rId9"/>
    <p:sldId id="335" r:id="rId10"/>
    <p:sldId id="324" r:id="rId11"/>
    <p:sldId id="339" r:id="rId12"/>
    <p:sldId id="33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4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8467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3" y="1940774"/>
            <a:ext cx="3485072" cy="1126710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P O R T F O L I Ó  K Ö V E T Ő </a:t>
            </a:r>
            <a:br>
              <a:rPr lang="pt-BR" sz="1800" dirty="0"/>
            </a:br>
            <a:r>
              <a:rPr lang="pt-BR" sz="1800" dirty="0"/>
              <a:t>W E B E S A L K A L M A Z Á S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3" y="3436191"/>
            <a:ext cx="3500089" cy="1689847"/>
          </a:xfrm>
        </p:spPr>
        <p:txBody>
          <a:bodyPr>
            <a:normAutofit/>
          </a:bodyPr>
          <a:lstStyle/>
          <a:p>
            <a:pPr algn="l"/>
            <a:r>
              <a:rPr lang="hu-HU" sz="2300" dirty="0">
                <a:solidFill>
                  <a:srgbClr val="5792BA"/>
                </a:solidFill>
              </a:rPr>
              <a:t>Kasza Sándor</a:t>
            </a:r>
          </a:p>
          <a:p>
            <a:pPr algn="l"/>
            <a:r>
              <a:rPr lang="hu-HU" sz="1400" dirty="0">
                <a:solidFill>
                  <a:srgbClr val="5792BA"/>
                </a:solidFill>
              </a:rPr>
              <a:t>Gazdasági Informatika végzős hallgató</a:t>
            </a:r>
          </a:p>
        </p:txBody>
      </p:sp>
      <p:pic>
        <p:nvPicPr>
          <p:cNvPr id="7" name="Picture 8" descr="Arculati elemek - Sapientia - Erdélyi Magyar Tudományegyetem">
            <a:extLst>
              <a:ext uri="{FF2B5EF4-FFF2-40B4-BE49-F238E27FC236}">
                <a16:creationId xmlns:a16="http://schemas.microsoft.com/office/drawing/2014/main" id="{D1FF7789-0EF4-4073-9236-8CD26D62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999894"/>
            <a:ext cx="5102441" cy="242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F91E8-3C2D-472D-905B-1D3FA3B5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76" y="5565562"/>
            <a:ext cx="10353762" cy="842682"/>
          </a:xfrm>
        </p:spPr>
        <p:txBody>
          <a:bodyPr/>
          <a:lstStyle/>
          <a:p>
            <a:r>
              <a:rPr lang="hu-HU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Motiváció 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Kasza Sándor, Gazdasági informatika, II. év - Sapientia - Erdélyi Magyar  Tudományegyetem">
            <a:extLst>
              <a:ext uri="{FF2B5EF4-FFF2-40B4-BE49-F238E27FC236}">
                <a16:creationId xmlns:a16="http://schemas.microsoft.com/office/drawing/2014/main" id="{E63C6688-231E-40E1-A881-9BB9F587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248470"/>
            <a:ext cx="4896136" cy="27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rasmus-logo-color – L-Cloud">
            <a:extLst>
              <a:ext uri="{FF2B5EF4-FFF2-40B4-BE49-F238E27FC236}">
                <a16:creationId xmlns:a16="http://schemas.microsoft.com/office/drawing/2014/main" id="{DC2736C8-7935-42E2-906A-27C2BAE5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4" y="3419369"/>
            <a:ext cx="4123765" cy="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7B815CF-B54D-4586-9E61-9F3183C1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09" y="2704930"/>
            <a:ext cx="3348509" cy="22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82DF5-C8B2-474B-BBCF-0B97D739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80" y="887806"/>
            <a:ext cx="1928027" cy="1051651"/>
          </a:xfrm>
          <a:prstGeom prst="rect">
            <a:avLst/>
          </a:prstGeom>
        </p:spPr>
      </p:pic>
      <p:pic>
        <p:nvPicPr>
          <p:cNvPr id="2066" name="Picture 18" descr="1001 könyv, amit el kell olvasnod, mielőtt meghalsz – Wikipédia">
            <a:extLst>
              <a:ext uri="{FF2B5EF4-FFF2-40B4-BE49-F238E27FC236}">
                <a16:creationId xmlns:a16="http://schemas.microsoft.com/office/drawing/2014/main" id="{30D10787-0861-43EF-B8E8-664912A8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0" y="173821"/>
            <a:ext cx="3722874" cy="24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tock Market Today: Earnings, Stimulus Drive Another Big Push for Stocks |  Kiplinger">
            <a:extLst>
              <a:ext uri="{FF2B5EF4-FFF2-40B4-BE49-F238E27FC236}">
                <a16:creationId xmlns:a16="http://schemas.microsoft.com/office/drawing/2014/main" id="{5788449E-D727-4917-B48F-A06CF601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015" y="2949466"/>
            <a:ext cx="3265439" cy="18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7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167D-B216-4332-9ADB-1470FB1E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9200"/>
            <a:ext cx="10353762" cy="457199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Pénzügyi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portfolió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nyilvántartása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egy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olyan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weblap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, amin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keresztül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valós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adatokkal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nyomon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követheti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egy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befektető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vagyona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jelenlegi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értékét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lang="hu-HU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Az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oldal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összeszedi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mindazt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befektetést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(r</a:t>
            </a:r>
            <a:r>
              <a:rPr lang="hu-HU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észvény,nemesfém,kriptó,ház,munka,kiadás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),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ami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egy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átlagos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befektető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számára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szükséges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és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mindezt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interaktívan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reális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időben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vizuálisan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színezve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jeleníti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meg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felhasználó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számára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3E59-375B-49CD-8B33-8E62160B0D63}"/>
              </a:ext>
            </a:extLst>
          </p:cNvPr>
          <p:cNvSpPr txBox="1"/>
          <p:nvPr/>
        </p:nvSpPr>
        <p:spPr>
          <a:xfrm>
            <a:off x="1299411" y="224589"/>
            <a:ext cx="4796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Bevezetés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5384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9317-A321-4D67-988F-CD0E1FD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3" y="1377676"/>
            <a:ext cx="10961173" cy="241439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weboldalam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tervezésekor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azt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vettem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figyelembe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hogy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felhasználóim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többsége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az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befektető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és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szerint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rendeztem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az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oldalamat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  <a:endParaRPr lang="hu-HU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Több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olyan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oldal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is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létezik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ami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leköveti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például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mennyi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és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milyen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árban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van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részvénye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felhasználónak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,</a:t>
            </a:r>
            <a:r>
              <a:rPr lang="hu-HU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de már nincs olyan oldal ahol 6 különböző befektetési portfoliót lehet rögzíteni, visszamenőleges vásárlási árral.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611DB-A2C6-4558-A551-E834722AC63E}"/>
              </a:ext>
            </a:extLst>
          </p:cNvPr>
          <p:cNvSpPr txBox="1"/>
          <p:nvPr/>
        </p:nvSpPr>
        <p:spPr>
          <a:xfrm>
            <a:off x="2924382" y="514502"/>
            <a:ext cx="943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Alkalmazás</a:t>
            </a:r>
            <a:r>
              <a:rPr lang="en-US" sz="4000" dirty="0"/>
              <a:t> </a:t>
            </a:r>
            <a:r>
              <a:rPr lang="en-US" sz="4000" dirty="0" err="1"/>
              <a:t>tervezés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22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12C0323A-1DDB-49A8-8902-2CE7EA99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" y="1201271"/>
            <a:ext cx="2842930" cy="7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lma: Free, open source, and modern CSS framework based on Flexbox">
            <a:extLst>
              <a:ext uri="{FF2B5EF4-FFF2-40B4-BE49-F238E27FC236}">
                <a16:creationId xmlns:a16="http://schemas.microsoft.com/office/drawing/2014/main" id="{059ED1DD-3CC7-45C1-AE84-FD89157E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30" y="465253"/>
            <a:ext cx="2277036" cy="5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autiful HTML5 Charts &amp; Graphs | 10x Fast | Simple API">
            <a:extLst>
              <a:ext uri="{FF2B5EF4-FFF2-40B4-BE49-F238E27FC236}">
                <a16:creationId xmlns:a16="http://schemas.microsoft.com/office/drawing/2014/main" id="{B094DE1B-17FD-4838-8501-2F298BF86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067" y="56627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scading Style Sheets - Wikipedia">
            <a:extLst>
              <a:ext uri="{FF2B5EF4-FFF2-40B4-BE49-F238E27FC236}">
                <a16:creationId xmlns:a16="http://schemas.microsoft.com/office/drawing/2014/main" id="{4356801C-270E-4B23-9556-6F68B69D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9" y="2265720"/>
            <a:ext cx="1273570" cy="17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A10E84E-4117-4A6F-9331-0EC65654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32" y="2305752"/>
            <a:ext cx="1756774" cy="175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at is jQuery? A Brief Look! - DevOpsSchool.com">
            <a:extLst>
              <a:ext uri="{FF2B5EF4-FFF2-40B4-BE49-F238E27FC236}">
                <a16:creationId xmlns:a16="http://schemas.microsoft.com/office/drawing/2014/main" id="{A7362F1A-DA97-4909-997F-86939C56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57" y="1292438"/>
            <a:ext cx="2859740" cy="155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47E6130-AA27-4D97-B4A5-48D11C24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57" y="2724614"/>
            <a:ext cx="3128682" cy="9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ySQL Workbench | GPL, Oracle | MySQL is an open source relational database  mana… | Descargar fondos de pantalla gratis, Fondos de pantalla gratis,  Descargar fondos">
            <a:extLst>
              <a:ext uri="{FF2B5EF4-FFF2-40B4-BE49-F238E27FC236}">
                <a16:creationId xmlns:a16="http://schemas.microsoft.com/office/drawing/2014/main" id="{6B3B4CDB-CBFD-45AF-9462-5E5C769E5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80" y="11542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HP - Wikipedia">
            <a:extLst>
              <a:ext uri="{FF2B5EF4-FFF2-40B4-BE49-F238E27FC236}">
                <a16:creationId xmlns:a16="http://schemas.microsoft.com/office/drawing/2014/main" id="{B5544BE1-F6E0-4CDC-AF56-3671E64C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65" y="2657679"/>
            <a:ext cx="2429128" cy="13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42F91E8-3C2D-472D-905B-1D3FA3B5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76" y="5565562"/>
            <a:ext cx="10353762" cy="842682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Használt</a:t>
            </a:r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technológiák</a:t>
            </a:r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45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F91E8-3C2D-472D-905B-1D3FA3B5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76" y="5565562"/>
            <a:ext cx="10353762" cy="842682"/>
          </a:xfrm>
        </p:spPr>
        <p:txBody>
          <a:bodyPr/>
          <a:lstStyle/>
          <a:p>
            <a:r>
              <a:rPr lang="hu-HU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Programozási környezet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PhpStorm - Wikidata">
            <a:extLst>
              <a:ext uri="{FF2B5EF4-FFF2-40B4-BE49-F238E27FC236}">
                <a16:creationId xmlns:a16="http://schemas.microsoft.com/office/drawing/2014/main" id="{EDED5300-6E94-4E7D-9CA1-74F8C615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5" y="-179294"/>
            <a:ext cx="2465294" cy="246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PP - Wikipedia">
            <a:extLst>
              <a:ext uri="{FF2B5EF4-FFF2-40B4-BE49-F238E27FC236}">
                <a16:creationId xmlns:a16="http://schemas.microsoft.com/office/drawing/2014/main" id="{CA2A732E-BFEB-40F2-95A0-7B6E9961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05" y="2770093"/>
            <a:ext cx="2059765" cy="20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man API Platform | Sign Up for Free">
            <a:extLst>
              <a:ext uri="{FF2B5EF4-FFF2-40B4-BE49-F238E27FC236}">
                <a16:creationId xmlns:a16="http://schemas.microsoft.com/office/drawing/2014/main" id="{26542E4F-B6DB-4BAF-B91C-853E2574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67" y="193898"/>
            <a:ext cx="1495427" cy="14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adalah Sistem Manajemen Berbasis Data, Ketahui Cara Kerjanya |  merdeka.com">
            <a:extLst>
              <a:ext uri="{FF2B5EF4-FFF2-40B4-BE49-F238E27FC236}">
                <a16:creationId xmlns:a16="http://schemas.microsoft.com/office/drawing/2014/main" id="{2334FFE4-EBF5-4B2F-96F4-B68E9718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49" y="2686446"/>
            <a:ext cx="2814358" cy="14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install Raspbian on the Raspberry Pi - The Pi">
            <a:extLst>
              <a:ext uri="{FF2B5EF4-FFF2-40B4-BE49-F238E27FC236}">
                <a16:creationId xmlns:a16="http://schemas.microsoft.com/office/drawing/2014/main" id="{D8BEF37E-F829-4CF9-BC87-000B0127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843" y="351146"/>
            <a:ext cx="2676357" cy="13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uy a Raspberry Pi 4 Model B – Raspberry Pi">
            <a:extLst>
              <a:ext uri="{FF2B5EF4-FFF2-40B4-BE49-F238E27FC236}">
                <a16:creationId xmlns:a16="http://schemas.microsoft.com/office/drawing/2014/main" id="{1A3FAABB-01FC-4D3B-8A6D-ECFDD8A2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6" y="1770786"/>
            <a:ext cx="54387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20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FC75E-90E9-4E65-95EB-F41F0094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235" y="553317"/>
            <a:ext cx="6707246" cy="84322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sz="3600" b="1" dirty="0"/>
              <a:t>Alkalmazásom bemutatása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70D4E-28AE-4965-92D8-AFA1AD72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6" y="2010048"/>
            <a:ext cx="9709266" cy="446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C6206-52EF-4C5F-A311-2A62ECC68BCF}"/>
              </a:ext>
            </a:extLst>
          </p:cNvPr>
          <p:cNvSpPr txBox="1"/>
          <p:nvPr/>
        </p:nvSpPr>
        <p:spPr>
          <a:xfrm>
            <a:off x="2012244" y="1396539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https://sandor.giize.com/log_reg/log_reg.php</a:t>
            </a:r>
          </a:p>
        </p:txBody>
      </p:sp>
    </p:spTree>
    <p:extLst>
      <p:ext uri="{BB962C8B-B14F-4D97-AF65-F5344CB8AC3E}">
        <p14:creationId xmlns:p14="http://schemas.microsoft.com/office/powerpoint/2010/main" val="87261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F91E8-3C2D-472D-905B-1D3FA3B5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39" y="2029882"/>
            <a:ext cx="10353762" cy="842682"/>
          </a:xfrm>
        </p:spPr>
        <p:txBody>
          <a:bodyPr/>
          <a:lstStyle/>
          <a:p>
            <a:r>
              <a:rPr lang="hu-HU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Köszönöm szépen a megtisztelő figyelmet.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3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42F91E8-3C2D-472D-905B-1D3FA3B5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76" y="5565562"/>
            <a:ext cx="10353762" cy="842682"/>
          </a:xfrm>
        </p:spPr>
        <p:txBody>
          <a:bodyPr/>
          <a:lstStyle/>
          <a:p>
            <a:r>
              <a:rPr lang="hu-HU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Elérhetőség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48732-E91F-4AD7-9593-04F73CDCD218}"/>
              </a:ext>
            </a:extLst>
          </p:cNvPr>
          <p:cNvSpPr txBox="1"/>
          <p:nvPr/>
        </p:nvSpPr>
        <p:spPr>
          <a:xfrm>
            <a:off x="469670" y="4453694"/>
            <a:ext cx="6093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https://www.linkedin.com/in/kaszasandor/</a:t>
            </a:r>
          </a:p>
        </p:txBody>
      </p:sp>
      <p:pic>
        <p:nvPicPr>
          <p:cNvPr id="1032" name="Picture 8" descr="Linkedin Icon No Background #307344 - Free Icons Library">
            <a:extLst>
              <a:ext uri="{FF2B5EF4-FFF2-40B4-BE49-F238E27FC236}">
                <a16:creationId xmlns:a16="http://schemas.microsoft.com/office/drawing/2014/main" id="{0180BCE4-C7A0-4A61-95D4-6088257E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5" y="2986197"/>
            <a:ext cx="1346662" cy="134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93FB4-EA89-448A-817E-82DDE1AB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07" y="249383"/>
            <a:ext cx="4143894" cy="4143894"/>
          </a:xfrm>
          <a:prstGeom prst="rect">
            <a:avLst/>
          </a:prstGeom>
        </p:spPr>
      </p:pic>
      <p:pic>
        <p:nvPicPr>
          <p:cNvPr id="12" name="Picture 16" descr="The Featured Image Shows The Logo Of Yahoo Inc - Yahoo Logo Png Transparent  Background, Png Download , Transparent Png Image - PNGitem">
            <a:extLst>
              <a:ext uri="{FF2B5EF4-FFF2-40B4-BE49-F238E27FC236}">
                <a16:creationId xmlns:a16="http://schemas.microsoft.com/office/drawing/2014/main" id="{47806857-2447-4E39-8DAF-A6C33DBE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10" y="1004352"/>
            <a:ext cx="1840230" cy="14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3B2CC-13E9-4376-9E69-DEB1F38656EE}"/>
              </a:ext>
            </a:extLst>
          </p:cNvPr>
          <p:cNvSpPr txBox="1"/>
          <p:nvPr/>
        </p:nvSpPr>
        <p:spPr>
          <a:xfrm>
            <a:off x="7653840" y="1292438"/>
            <a:ext cx="4669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kasza.sandor@yahoo.com</a:t>
            </a:r>
          </a:p>
        </p:txBody>
      </p:sp>
      <p:pic>
        <p:nvPicPr>
          <p:cNvPr id="1026" name="Picture 2" descr="GitHub – Aplicații pe Google Play">
            <a:extLst>
              <a:ext uri="{FF2B5EF4-FFF2-40B4-BE49-F238E27FC236}">
                <a16:creationId xmlns:a16="http://schemas.microsoft.com/office/drawing/2014/main" id="{5D805260-D2C6-4CAF-AC79-CA334B8E8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01" y="2911442"/>
            <a:ext cx="1237129" cy="12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D7A27-BE1D-49F2-BF1B-ED2315695874}"/>
              </a:ext>
            </a:extLst>
          </p:cNvPr>
          <p:cNvSpPr txBox="1"/>
          <p:nvPr/>
        </p:nvSpPr>
        <p:spPr>
          <a:xfrm>
            <a:off x="6933130" y="3167390"/>
            <a:ext cx="5144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https://github.com/kaszagyerek</a:t>
            </a:r>
          </a:p>
        </p:txBody>
      </p:sp>
    </p:spTree>
    <p:extLst>
      <p:ext uri="{BB962C8B-B14F-4D97-AF65-F5344CB8AC3E}">
        <p14:creationId xmlns:p14="http://schemas.microsoft.com/office/powerpoint/2010/main" val="3301289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{4ED57BA2-A541-4A61-B57C-7E2E1201DDB7}tf11665031_win32</Template>
  <TotalTime>687</TotalTime>
  <Words>214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</vt:lpstr>
      <vt:lpstr>Arial Nova Light</vt:lpstr>
      <vt:lpstr>Times New Roman</vt:lpstr>
      <vt:lpstr>Wingdings 2</vt:lpstr>
      <vt:lpstr>SlateVTI</vt:lpstr>
      <vt:lpstr>P O R T F O L I Ó  K Ö V E T Ő  W E B E S A L K A L M A Z Á S</vt:lpstr>
      <vt:lpstr>Motiváció </vt:lpstr>
      <vt:lpstr>PowerPoint Presentation</vt:lpstr>
      <vt:lpstr>PowerPoint Presentation</vt:lpstr>
      <vt:lpstr>Használt technológiák </vt:lpstr>
      <vt:lpstr>Programozási környezet</vt:lpstr>
      <vt:lpstr>PowerPoint Presentation</vt:lpstr>
      <vt:lpstr>Köszönöm szépen a megtisztelő figyelmet.</vt:lpstr>
      <vt:lpstr>Elérhetőség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Fiatalok IKT kompetenciájának felmérése Hargita megyében</dc:title>
  <dc:creator>Sándor Kasza</dc:creator>
  <cp:lastModifiedBy>Sándor Kasza</cp:lastModifiedBy>
  <cp:revision>69</cp:revision>
  <dcterms:created xsi:type="dcterms:W3CDTF">2022-05-06T08:01:20Z</dcterms:created>
  <dcterms:modified xsi:type="dcterms:W3CDTF">2022-06-11T13:52:24Z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